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48" r:id="rId3"/>
  </p:sldMasterIdLst>
  <p:notesMasterIdLst>
    <p:notesMasterId r:id="rId4"/>
  </p:notesMasterIdLst>
  <p:sldIdLst>
    <p:sldId id="256" r:id="rId5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gl7e0bOM7rjTM4/b0Du+ccrciP6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8aa97936a2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ja-JP"/>
              <a:t>※イベント開始前の投影スライド</a:t>
            </a:r>
            <a:endParaRPr/>
          </a:p>
        </p:txBody>
      </p:sp>
      <p:sp>
        <p:nvSpPr>
          <p:cNvPr id="76" name="Google Shape;76;g38aa97936a2_0_2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5"/>
          <p:cNvSpPr txBox="1"/>
          <p:nvPr>
            <p:ph idx="11" type="ftr"/>
          </p:nvPr>
        </p:nvSpPr>
        <p:spPr>
          <a:xfrm>
            <a:off x="4038600" y="6445558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5"/>
          <p:cNvSpPr txBox="1"/>
          <p:nvPr>
            <p:ph idx="12" type="sldNum"/>
          </p:nvPr>
        </p:nvSpPr>
        <p:spPr>
          <a:xfrm>
            <a:off x="9188604" y="6445558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1" i="0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1" i="0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1" i="0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1" i="0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1" i="0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1" i="0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1" i="0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1" i="0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1" i="0" sz="1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  <p:cxnSp>
        <p:nvCxnSpPr>
          <p:cNvPr id="13" name="Google Shape;13;p5"/>
          <p:cNvCxnSpPr/>
          <p:nvPr/>
        </p:nvCxnSpPr>
        <p:spPr>
          <a:xfrm>
            <a:off x="258337" y="903248"/>
            <a:ext cx="11675326" cy="0"/>
          </a:xfrm>
          <a:prstGeom prst="straightConnector1">
            <a:avLst/>
          </a:prstGeom>
          <a:noFill/>
          <a:ln cap="flat" cmpd="sng" w="9525">
            <a:solidFill>
              <a:srgbClr val="EB792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4" name="Google Shape;14;p5"/>
          <p:cNvCxnSpPr/>
          <p:nvPr/>
        </p:nvCxnSpPr>
        <p:spPr>
          <a:xfrm>
            <a:off x="258337" y="6356350"/>
            <a:ext cx="11675326" cy="0"/>
          </a:xfrm>
          <a:prstGeom prst="straightConnector1">
            <a:avLst/>
          </a:prstGeom>
          <a:noFill/>
          <a:ln cap="flat" cmpd="sng" w="9525">
            <a:solidFill>
              <a:srgbClr val="EB792A"/>
            </a:solidFill>
            <a:prstDash val="solid"/>
            <a:round/>
            <a:headEnd len="sm" w="sm" type="none"/>
            <a:tailEnd len="sm" w="sm" type="none"/>
          </a:ln>
        </p:spPr>
      </p:cxnSp>
      <p:pic>
        <p:nvPicPr>
          <p:cNvPr descr="テキスト&#10;&#10;自動的に生成された説明" id="15" name="Google Shape;15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960004" y="267399"/>
            <a:ext cx="2951288" cy="5466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4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2" name="Google Shape;72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3" name="Google Shape;73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9" name="Google Shape;19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7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7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4" name="Google Shape;24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Google Shape;26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8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8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1" name="Google Shape;31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2" name="Google Shape;32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" name="Google Shape;33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9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9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7" name="Google Shape;37;p9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9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9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Google Shape;41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2" name="Google Shape;42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Google Shape;46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1" name="Google Shape;51;p11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2" name="Google Shape;52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4" name="Google Shape;54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2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58" name="Google Shape;58;p12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9" name="Google Shape;59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0" name="Google Shape;60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Google Shape;61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3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5" name="Google Shape;65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6" name="Google Shape;66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7" name="Google Shape;67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  <p:sp>
        <p:nvSpPr>
          <p:cNvPr id="9" name="Google Shape;9;p3"/>
          <p:cNvSpPr txBox="1"/>
          <p:nvPr/>
        </p:nvSpPr>
        <p:spPr>
          <a:xfrm>
            <a:off x="4658250" y="6345800"/>
            <a:ext cx="2875500" cy="45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ja-JP" sz="1700" u="none" cap="none" strike="noStrike">
                <a:solidFill>
                  <a:srgbClr val="B7B7B7"/>
                </a:solidFill>
                <a:latin typeface="Arial"/>
                <a:ea typeface="Arial"/>
                <a:cs typeface="Arial"/>
                <a:sym typeface="Arial"/>
              </a:rPr>
              <a:t>KAWAMURA-INSTITUTE</a:t>
            </a:r>
            <a:endParaRPr b="0" i="0" sz="1700" u="none" cap="none" strike="noStrike">
              <a:solidFill>
                <a:srgbClr val="B7B7B7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8aa97936a2_0_20"/>
          <p:cNvSpPr txBox="1"/>
          <p:nvPr/>
        </p:nvSpPr>
        <p:spPr>
          <a:xfrm>
            <a:off x="466776" y="236725"/>
            <a:ext cx="61626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ja-JP" sz="2700">
                <a:solidFill>
                  <a:schemeClr val="dk1"/>
                </a:solidFill>
              </a:rPr>
              <a:t>AI活用の取り組み事例の共有</a:t>
            </a:r>
            <a:endParaRPr b="1" sz="27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79" name="Google Shape;79;g38aa97936a2_0_20"/>
          <p:cNvSpPr txBox="1"/>
          <p:nvPr>
            <p:ph idx="12" type="sldNum"/>
          </p:nvPr>
        </p:nvSpPr>
        <p:spPr>
          <a:xfrm>
            <a:off x="9188604" y="6445558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  <p:sp>
        <p:nvSpPr>
          <p:cNvPr id="80" name="Google Shape;80;g38aa97936a2_0_20"/>
          <p:cNvSpPr txBox="1"/>
          <p:nvPr/>
        </p:nvSpPr>
        <p:spPr>
          <a:xfrm>
            <a:off x="269225" y="1129100"/>
            <a:ext cx="1645800" cy="42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800">
                <a:solidFill>
                  <a:schemeClr val="dk1"/>
                </a:solidFill>
              </a:rPr>
              <a:t>企業・団体名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81" name="Google Shape;81;g38aa97936a2_0_20"/>
          <p:cNvSpPr txBox="1"/>
          <p:nvPr/>
        </p:nvSpPr>
        <p:spPr>
          <a:xfrm>
            <a:off x="269225" y="1757475"/>
            <a:ext cx="17883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700"/>
              <a:t>取組の</a:t>
            </a:r>
            <a:r>
              <a:rPr lang="ja-JP" sz="1700">
                <a:solidFill>
                  <a:srgbClr val="000000"/>
                </a:solidFill>
              </a:rPr>
              <a:t>タイトル</a:t>
            </a:r>
            <a:endParaRPr sz="1700"/>
          </a:p>
        </p:txBody>
      </p:sp>
      <p:sp>
        <p:nvSpPr>
          <p:cNvPr id="82" name="Google Shape;82;g38aa97936a2_0_20"/>
          <p:cNvSpPr txBox="1"/>
          <p:nvPr/>
        </p:nvSpPr>
        <p:spPr>
          <a:xfrm>
            <a:off x="293975" y="2700000"/>
            <a:ext cx="15963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800"/>
              <a:t>取組の概要</a:t>
            </a:r>
            <a:endParaRPr sz="1800">
              <a:solidFill>
                <a:srgbClr val="000000"/>
              </a:solidFill>
            </a:endParaRPr>
          </a:p>
        </p:txBody>
      </p:sp>
      <p:sp>
        <p:nvSpPr>
          <p:cNvPr id="83" name="Google Shape;83;g38aa97936a2_0_20"/>
          <p:cNvSpPr txBox="1"/>
          <p:nvPr/>
        </p:nvSpPr>
        <p:spPr>
          <a:xfrm>
            <a:off x="269225" y="3865350"/>
            <a:ext cx="16458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800"/>
              <a:t>得られた成果/</a:t>
            </a:r>
            <a:br>
              <a:rPr lang="ja-JP" sz="1800"/>
            </a:br>
            <a:r>
              <a:rPr lang="ja-JP" sz="1800"/>
              <a:t>学び</a:t>
            </a:r>
            <a:endParaRPr sz="1800">
              <a:solidFill>
                <a:srgbClr val="000000"/>
              </a:solidFill>
            </a:endParaRPr>
          </a:p>
        </p:txBody>
      </p:sp>
      <p:sp>
        <p:nvSpPr>
          <p:cNvPr id="84" name="Google Shape;84;g38aa97936a2_0_20"/>
          <p:cNvSpPr txBox="1"/>
          <p:nvPr/>
        </p:nvSpPr>
        <p:spPr>
          <a:xfrm>
            <a:off x="293975" y="5307900"/>
            <a:ext cx="14613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800"/>
              <a:t>今後の展望</a:t>
            </a:r>
            <a:endParaRPr sz="1800">
              <a:solidFill>
                <a:srgbClr val="000000"/>
              </a:solidFill>
            </a:endParaRPr>
          </a:p>
        </p:txBody>
      </p:sp>
      <p:sp>
        <p:nvSpPr>
          <p:cNvPr id="85" name="Google Shape;85;g38aa97936a2_0_20"/>
          <p:cNvSpPr/>
          <p:nvPr/>
        </p:nvSpPr>
        <p:spPr>
          <a:xfrm>
            <a:off x="2221875" y="1054100"/>
            <a:ext cx="9093900" cy="5730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g38aa97936a2_0_20"/>
          <p:cNvSpPr/>
          <p:nvPr/>
        </p:nvSpPr>
        <p:spPr>
          <a:xfrm>
            <a:off x="2221875" y="1660650"/>
            <a:ext cx="9093900" cy="5730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g38aa97936a2_0_20"/>
          <p:cNvSpPr/>
          <p:nvPr/>
        </p:nvSpPr>
        <p:spPr>
          <a:xfrm>
            <a:off x="2221875" y="2324101"/>
            <a:ext cx="9093900" cy="12135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g38aa97936a2_0_20"/>
          <p:cNvSpPr/>
          <p:nvPr/>
        </p:nvSpPr>
        <p:spPr>
          <a:xfrm>
            <a:off x="2221875" y="3628051"/>
            <a:ext cx="9093900" cy="12135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g38aa97936a2_0_20"/>
          <p:cNvSpPr/>
          <p:nvPr/>
        </p:nvSpPr>
        <p:spPr>
          <a:xfrm>
            <a:off x="2221875" y="4932001"/>
            <a:ext cx="9093900" cy="12135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メイン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2023-05-16T09:03:14Z</dcterms:created>
  <dc:creator>kosaka</dc:creator>
</cp:coreProperties>
</file>