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OUM6susKq5/k0Gl8Om2vaFUSl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f7610ca28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※イベント開始前の投影スライド</a:t>
            </a:r>
            <a:endParaRPr/>
          </a:p>
        </p:txBody>
      </p:sp>
      <p:sp>
        <p:nvSpPr>
          <p:cNvPr id="76" name="Google Shape;76;g2f7610ca283_0_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/>
          <p:nvPr>
            <p:ph idx="11" type="ftr"/>
          </p:nvPr>
        </p:nvSpPr>
        <p:spPr>
          <a:xfrm>
            <a:off x="4038600" y="644555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9188604" y="644555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cxnSp>
        <p:nvCxnSpPr>
          <p:cNvPr id="13" name="Google Shape;13;p5"/>
          <p:cNvCxnSpPr/>
          <p:nvPr/>
        </p:nvCxnSpPr>
        <p:spPr>
          <a:xfrm>
            <a:off x="258337" y="903248"/>
            <a:ext cx="11675326" cy="0"/>
          </a:xfrm>
          <a:prstGeom prst="straightConnector1">
            <a:avLst/>
          </a:prstGeom>
          <a:noFill/>
          <a:ln cap="flat" cmpd="sng" w="9525">
            <a:solidFill>
              <a:srgbClr val="EB792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5"/>
          <p:cNvCxnSpPr/>
          <p:nvPr/>
        </p:nvCxnSpPr>
        <p:spPr>
          <a:xfrm>
            <a:off x="258337" y="6356350"/>
            <a:ext cx="11675326" cy="0"/>
          </a:xfrm>
          <a:prstGeom prst="straightConnector1">
            <a:avLst/>
          </a:prstGeom>
          <a:noFill/>
          <a:ln cap="flat" cmpd="sng" w="9525">
            <a:solidFill>
              <a:srgbClr val="EB792A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テキスト&#10;&#10;自動的に生成された説明" id="15" name="Google Shape;15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960004" y="267399"/>
            <a:ext cx="2951288" cy="546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9" name="Google Shape;9;p3"/>
          <p:cNvSpPr txBox="1"/>
          <p:nvPr/>
        </p:nvSpPr>
        <p:spPr>
          <a:xfrm>
            <a:off x="4658250" y="6345800"/>
            <a:ext cx="28755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ja-JP" sz="1700" u="none" cap="none" strike="noStrike">
                <a:solidFill>
                  <a:srgbClr val="B7B7B7"/>
                </a:solidFill>
                <a:latin typeface="Arial"/>
                <a:ea typeface="Arial"/>
                <a:cs typeface="Arial"/>
                <a:sym typeface="Arial"/>
              </a:rPr>
              <a:t>KAWAMURA-INSTITUTE</a:t>
            </a:r>
            <a:endParaRPr b="0" i="0" sz="1700" u="none" cap="none" strike="noStrike">
              <a:solidFill>
                <a:srgbClr val="B7B7B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f7610ca283_0_7"/>
          <p:cNvSpPr txBox="1"/>
          <p:nvPr/>
        </p:nvSpPr>
        <p:spPr>
          <a:xfrm>
            <a:off x="466775" y="236725"/>
            <a:ext cx="77247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-JP" sz="2700">
                <a:solidFill>
                  <a:schemeClr val="dk1"/>
                </a:solidFill>
              </a:rPr>
              <a:t>AIに関する課題の共有</a:t>
            </a:r>
            <a:endParaRPr b="1" i="0" sz="2700" u="none" cap="none" strike="noStrik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9" name="Google Shape;79;g2f7610ca283_0_7"/>
          <p:cNvSpPr txBox="1"/>
          <p:nvPr>
            <p:ph idx="12" type="sldNum"/>
          </p:nvPr>
        </p:nvSpPr>
        <p:spPr>
          <a:xfrm>
            <a:off x="9188604" y="644555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80" name="Google Shape;80;g2f7610ca283_0_7"/>
          <p:cNvSpPr txBox="1"/>
          <p:nvPr/>
        </p:nvSpPr>
        <p:spPr>
          <a:xfrm>
            <a:off x="269225" y="1129100"/>
            <a:ext cx="1645800" cy="4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-JP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企業・団体名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2f7610ca283_0_7"/>
          <p:cNvSpPr txBox="1"/>
          <p:nvPr/>
        </p:nvSpPr>
        <p:spPr>
          <a:xfrm>
            <a:off x="269225" y="1757463"/>
            <a:ext cx="1645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課題タイトル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f7610ca283_0_7"/>
          <p:cNvSpPr txBox="1"/>
          <p:nvPr/>
        </p:nvSpPr>
        <p:spPr>
          <a:xfrm>
            <a:off x="253275" y="2432525"/>
            <a:ext cx="159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課題の詳細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2f7610ca283_0_7"/>
          <p:cNvSpPr txBox="1"/>
          <p:nvPr/>
        </p:nvSpPr>
        <p:spPr>
          <a:xfrm>
            <a:off x="253275" y="3310538"/>
            <a:ext cx="1968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取り組みたいテーマ / </a:t>
            </a:r>
            <a:b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期待する成果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f7610ca283_0_7"/>
          <p:cNvSpPr txBox="1"/>
          <p:nvPr/>
        </p:nvSpPr>
        <p:spPr>
          <a:xfrm>
            <a:off x="253275" y="4381225"/>
            <a:ext cx="1968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求める共創相手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2f7610ca283_0_7"/>
          <p:cNvSpPr txBox="1"/>
          <p:nvPr/>
        </p:nvSpPr>
        <p:spPr>
          <a:xfrm>
            <a:off x="269225" y="5362850"/>
            <a:ext cx="1421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技術要件 / </a:t>
            </a:r>
            <a:b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ja-JP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その他条件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2f7610ca283_0_7"/>
          <p:cNvSpPr/>
          <p:nvPr/>
        </p:nvSpPr>
        <p:spPr>
          <a:xfrm>
            <a:off x="2221875" y="1054100"/>
            <a:ext cx="9093900" cy="573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2f7610ca283_0_7"/>
          <p:cNvSpPr/>
          <p:nvPr/>
        </p:nvSpPr>
        <p:spPr>
          <a:xfrm>
            <a:off x="2221875" y="1660650"/>
            <a:ext cx="9093900" cy="573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2f7610ca283_0_7"/>
          <p:cNvSpPr/>
          <p:nvPr/>
        </p:nvSpPr>
        <p:spPr>
          <a:xfrm>
            <a:off x="2221875" y="2293925"/>
            <a:ext cx="9093900" cy="738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g2f7610ca283_0_7"/>
          <p:cNvSpPr/>
          <p:nvPr/>
        </p:nvSpPr>
        <p:spPr>
          <a:xfrm>
            <a:off x="2221875" y="3118852"/>
            <a:ext cx="9093900" cy="1118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2f7610ca283_0_7"/>
          <p:cNvSpPr/>
          <p:nvPr/>
        </p:nvSpPr>
        <p:spPr>
          <a:xfrm>
            <a:off x="2221875" y="4369738"/>
            <a:ext cx="9093900" cy="573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g2f7610ca283_0_7"/>
          <p:cNvSpPr/>
          <p:nvPr/>
        </p:nvSpPr>
        <p:spPr>
          <a:xfrm>
            <a:off x="2221875" y="5095775"/>
            <a:ext cx="9093900" cy="1118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メイン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2023-05-16T09:03:14Z</dcterms:created>
  <dc:creator>kosaka</dc:creator>
</cp:coreProperties>
</file>